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5282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890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76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9845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0624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83604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6019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414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07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61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572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709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994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2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490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147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127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6062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  <p:sldLayoutId id="2147483859" r:id="rId15"/>
    <p:sldLayoutId id="2147483860" r:id="rId16"/>
    <p:sldLayoutId id="21474838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794BCDFF-1286-4AD6-9DEA-67D538AB5237}"/>
              </a:ext>
            </a:extLst>
          </p:cNvPr>
          <p:cNvSpPr txBox="1"/>
          <p:nvPr/>
        </p:nvSpPr>
        <p:spPr>
          <a:xfrm>
            <a:off x="1339442" y="120402"/>
            <a:ext cx="9513116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5400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 algn="ctr"/>
            <a:r>
              <a:rPr lang="es-ES" sz="5400" dirty="0">
                <a:solidFill>
                  <a:srgbClr val="FFFF00"/>
                </a:solidFill>
                <a:latin typeface="Arial Black" panose="020B0A04020102020204" pitchFamily="34" charset="0"/>
              </a:rPr>
              <a:t>LA ENCÍCLICA</a:t>
            </a:r>
          </a:p>
          <a:p>
            <a:pPr algn="ctr"/>
            <a:r>
              <a:rPr lang="es-ES" sz="5400" dirty="0">
                <a:solidFill>
                  <a:srgbClr val="FFFF00"/>
                </a:solidFill>
                <a:latin typeface="Arial Black" panose="020B0A04020102020204" pitchFamily="34" charset="0"/>
              </a:rPr>
              <a:t>“FRATELLI TUTTI”</a:t>
            </a:r>
          </a:p>
          <a:p>
            <a:pPr algn="ctr"/>
            <a:r>
              <a:rPr lang="es-ES" sz="5400" dirty="0">
                <a:solidFill>
                  <a:srgbClr val="FFFF00"/>
                </a:solidFill>
                <a:latin typeface="Arial Black" panose="020B0A04020102020204" pitchFamily="34" charset="0"/>
              </a:rPr>
              <a:t>CON OJOS </a:t>
            </a:r>
          </a:p>
          <a:p>
            <a:pPr algn="ctr"/>
            <a:r>
              <a:rPr lang="es-ES" sz="5400" dirty="0">
                <a:solidFill>
                  <a:srgbClr val="FFFF00"/>
                </a:solidFill>
                <a:latin typeface="Arial Black" panose="020B0A04020102020204" pitchFamily="34" charset="0"/>
              </a:rPr>
              <a:t>DE PASTORAL PENITENCIARIA</a:t>
            </a:r>
          </a:p>
          <a:p>
            <a:pPr algn="ctr"/>
            <a:endParaRPr lang="es-ES" sz="2800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 algn="r"/>
            <a:endParaRPr lang="es-ES" sz="2000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 algn="r"/>
            <a:r>
              <a:rPr lang="es-ES" sz="2000" dirty="0">
                <a:solidFill>
                  <a:srgbClr val="FFFF00"/>
                </a:solidFill>
                <a:latin typeface="Arial Black" panose="020B0A04020102020204" pitchFamily="34" charset="0"/>
              </a:rPr>
              <a:t>P. Florencio Roselló Avellanas</a:t>
            </a:r>
          </a:p>
          <a:p>
            <a:pPr algn="r"/>
            <a:r>
              <a:rPr lang="es-ES" sz="2000" dirty="0">
                <a:solidFill>
                  <a:srgbClr val="FFFF00"/>
                </a:solidFill>
                <a:latin typeface="Arial Black" panose="020B0A04020102020204" pitchFamily="34" charset="0"/>
              </a:rPr>
              <a:t>Barcelona a 6 de marzo de 2021</a:t>
            </a:r>
          </a:p>
        </p:txBody>
      </p:sp>
    </p:spTree>
    <p:extLst>
      <p:ext uri="{BB962C8B-B14F-4D97-AF65-F5344CB8AC3E}">
        <p14:creationId xmlns:p14="http://schemas.microsoft.com/office/powerpoint/2010/main" val="1814288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FFB9FF4-07D7-4558-95AE-B8F538311700}"/>
              </a:ext>
            </a:extLst>
          </p:cNvPr>
          <p:cNvSpPr txBox="1"/>
          <p:nvPr/>
        </p:nvSpPr>
        <p:spPr>
          <a:xfrm>
            <a:off x="1023457" y="654341"/>
            <a:ext cx="1034362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11. HUMANIZACIÓN DE NUESTRA SOCIEDAD</a:t>
            </a:r>
          </a:p>
          <a:p>
            <a:pPr algn="just"/>
            <a:endParaRPr lang="es-ES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No a la guerra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No a la estigmatización de los inmigrantes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No a la pena de muerte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No a las irregularidades jurídicas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No a la cadena perpetua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No a las situaciones carcelarias inhumanas. Dignidad humana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69896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7032D79-BF16-4128-976E-BC8FCA34111C}"/>
              </a:ext>
            </a:extLst>
          </p:cNvPr>
          <p:cNvSpPr txBox="1"/>
          <p:nvPr/>
        </p:nvSpPr>
        <p:spPr>
          <a:xfrm>
            <a:off x="710268" y="383526"/>
            <a:ext cx="10293292" cy="1149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FD4833E1-5DA5-403D-B83E-C7310AC953D8}"/>
              </a:ext>
            </a:extLst>
          </p:cNvPr>
          <p:cNvSpPr/>
          <p:nvPr/>
        </p:nvSpPr>
        <p:spPr>
          <a:xfrm>
            <a:off x="710268" y="148634"/>
            <a:ext cx="1013669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>
                <a:solidFill>
                  <a:srgbClr val="FF0000"/>
                </a:solidFill>
                <a:latin typeface="Arial Black" panose="020B0A04020102020204" pitchFamily="34" charset="0"/>
              </a:rPr>
              <a:t>12. PRESENCIA DE LA RELIGIÓN EN LA PRISIÓN</a:t>
            </a:r>
          </a:p>
          <a:p>
            <a:pPr algn="just"/>
            <a:endParaRPr lang="es-ES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La pandemia ha acercado a muchos presos a Dios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El Covid-19 dejó al descubierto nuestras debilidades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Cada criatura está llama a ser hijo/a de Dios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La religión en la cárcel ha devuelto a las personas la dignidad de hijos de Dios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“Hacer presente a Dios es un bien para nuestras sociedades”, también para los que están en prisión.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*** La presencia de Dios ayuda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**** La ausencia de Dios degrada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**** Dios en las demás religiones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**** La violencia no es consecuencia de </a:t>
            </a:r>
            <a:r>
              <a:rPr lang="es-ES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la religión</a:t>
            </a:r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52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F70DDB26-8DE6-49B6-8BE3-300028FE75E3}"/>
              </a:ext>
            </a:extLst>
          </p:cNvPr>
          <p:cNvSpPr txBox="1"/>
          <p:nvPr/>
        </p:nvSpPr>
        <p:spPr>
          <a:xfrm>
            <a:off x="1191237" y="788565"/>
            <a:ext cx="1014229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es-E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INTRODUCCIÓN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Una oportunidad para analizar las situación de pobreza y marginación que presenta nuestra sociedad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Denuncia a la desigualdad, el egoísmo y marginación.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El sueño de la Fratelli </a:t>
            </a:r>
            <a:r>
              <a:rPr lang="es-ES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Tutti</a:t>
            </a: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, es el sueño de Pastoral Penitenciaria: una sociedad de hermanos y todos tengamos un sitio.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algn="just"/>
            <a:r>
              <a:rPr lang="es-E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2. CONTEXTO DE LA ENCÍCLICA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Hace 800 años: Visita de San Francisco de Asís al Sultán Malik-el-Kamil en Egipto. Deseo de abrazar a todos.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Hoy, visita, hace dos años (2019) del Papa Francisco al Gran Imán de al-</a:t>
            </a:r>
            <a:r>
              <a:rPr lang="es-ES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Azhar</a:t>
            </a: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. “La fraternidad es el camino para salir de la confrontación de hoy.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“Fratelli </a:t>
            </a:r>
            <a:r>
              <a:rPr lang="es-ES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Tutti</a:t>
            </a: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” el saludo de San Francisco a sus hermanos de hábito</a:t>
            </a:r>
            <a:endParaRPr lang="es-ES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472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D9E277F-8EDD-4ED2-B9CE-EE414E9BAEE8}"/>
              </a:ext>
            </a:extLst>
          </p:cNvPr>
          <p:cNvSpPr txBox="1"/>
          <p:nvPr/>
        </p:nvSpPr>
        <p:spPr>
          <a:xfrm>
            <a:off x="755374" y="245226"/>
            <a:ext cx="1080052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3. OBJETIVO DE LA ENCÍCLICA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Colaborar en la construcción de una sociedad que se apoye en la fraternidad y en la amistad social.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“Entrego esta encíclica social como un humilde aporte a la reflexión para que, frente a diversas y actuales formas de eliminar o de ignorar a otros, seamos capaces de reaccionar con un nuevo sueño de fraternidad y de amistad social que no se quede en las palabras. </a:t>
            </a:r>
          </a:p>
          <a:p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algn="just"/>
            <a:r>
              <a:rPr lang="es-E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4. LOS OJOS DE LA PASTORAL PENITENCIARIA EN LA ENCÍCLICA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En prisión encontramos muchas situaciones que el Papa Francisco denuncia en la encíclica. Muchos presos/as son víctimas de: pobreza, abusos, desajustes, expulsiones, inmigración, víctimas de la violencia, de trata, cárteles de droga.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La cárcel y su entorno necesita amistad social, amistad fraterna donde el preso encuentre un lugar en la sociedad.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El Papa dice…”reconociendo la dignidad de cada persona”. Nosotros constatamos ¡cuántos ignorados o eliminados de nuestra sociedad hay en prisión!.</a:t>
            </a:r>
          </a:p>
          <a:p>
            <a:pPr algn="just"/>
            <a:endParaRPr lang="es-ES" sz="2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542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D272351-2C22-4C12-BD93-6574226EBD5B}"/>
              </a:ext>
            </a:extLst>
          </p:cNvPr>
          <p:cNvSpPr txBox="1"/>
          <p:nvPr/>
        </p:nvSpPr>
        <p:spPr>
          <a:xfrm>
            <a:off x="695739" y="417504"/>
            <a:ext cx="10303565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5. DENUNCIAS DE SUEÑOS ROTOS QUE LLEVA A PRISIÓN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Políticas de descarte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La riqueza enriquece a unos pocos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Los derechos humanos no son iguales para todos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Tentación de hacer una cultura de muros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Denuncias de las políticas con inmigrantes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Denuncias de legislación interna con inmigrantes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Sociedad insolidaria, miramos hacia otro lado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Indiferencia, desprecio o distracción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Peligro. Acostumbrarnos a la pobreza, a las periferias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La dignidad no se mide por el lugar de nacimiento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algn="just"/>
            <a:endParaRPr lang="es-ES" sz="2400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algn="just"/>
            <a:endParaRPr lang="es-ES" sz="2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5400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B722902-860E-474D-B4A0-B05B8223FC45}"/>
              </a:ext>
            </a:extLst>
          </p:cNvPr>
          <p:cNvSpPr txBox="1"/>
          <p:nvPr/>
        </p:nvSpPr>
        <p:spPr>
          <a:xfrm>
            <a:off x="755374" y="245226"/>
            <a:ext cx="10800522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6. APUNTES HACIA UNA POLÍTICA DE PREVENCIÓN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Las familias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Los educadores y formadores de la escuela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Mundo de la cultura y de los medios de comunicación social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Lucha contra las causas estructurales de la pobreza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La educación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Compromiso del político en el prevención del delito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Caridad (o Pastoral Penitenciaria), es cambiar las condiciones sociales que provocan su sufrimiento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La reinserción comienza por una buena prevención.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algn="just"/>
            <a:endParaRPr lang="es-ES" sz="2400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algn="just"/>
            <a:endParaRPr lang="es-ES" sz="2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132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2C466D6-E111-432F-B4E9-7EE86251E50D}"/>
              </a:ext>
            </a:extLst>
          </p:cNvPr>
          <p:cNvSpPr txBox="1"/>
          <p:nvPr/>
        </p:nvSpPr>
        <p:spPr>
          <a:xfrm>
            <a:off x="855677" y="251670"/>
            <a:ext cx="1079663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7. LA PASTORAL PENITENCIARIA A LA LUZ DEL BUEN SAMARITANO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Descubrir a mi prójimo en el preso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La Pastoral Penitenciaria (capellán, voluntarios) capaz de interrumpir su viaje, cambiar de proyecto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El voluntario “se conmueve”, como el samaritano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La Pastoral Penitenciaria mira el rostro del hermano. Pastoral del encuentro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“Se acercó”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La intervención de la Pastoral Penitenciaria: amistad social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Llamados a tocar su carne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Le vendó sus heridas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Le cede su sitio, “lo cargó sobre su propia cabalgadura”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Se quedó cuidándolo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No hacerlo solos, ni individualmente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Sin esperar reconocimientos ni gratitud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La búsqueda del bien implica búsqueda de maduración, la promoción de los hermanos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La solidaridad, la pastoral, se expresa en el servicio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Como hoy, hay una sociedad que pasa, que mira hacia otro lado (sacerdote, levita)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Fijémonos metas pequeñas, metas posibles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No hay que obsesionarse en recoger los frutos de nuestra pastoral.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955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DAAC50F-A65C-451E-84E9-947366330025}"/>
              </a:ext>
            </a:extLst>
          </p:cNvPr>
          <p:cNvSpPr txBox="1"/>
          <p:nvPr/>
        </p:nvSpPr>
        <p:spPr>
          <a:xfrm>
            <a:off x="830510" y="402672"/>
            <a:ext cx="10150679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8. REINSERCIÓN O VOLVER A EMPEZAR</a:t>
            </a:r>
          </a:p>
          <a:p>
            <a:pPr algn="just"/>
            <a:endParaRPr lang="es-ES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Nadie se salva solo. Ni el voluntario puede solo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La reinserción es un proceso largo, que no tiene punto final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La vida digna a través del trabajo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Aprovechar las oportunidades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Es posible comenzar de abajo y de a uno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Reinserción no es volver a la vida anterior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618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2305095-8EBC-482C-8037-CBCF7334BC62}"/>
              </a:ext>
            </a:extLst>
          </p:cNvPr>
          <p:cNvSpPr txBox="1"/>
          <p:nvPr/>
        </p:nvSpPr>
        <p:spPr>
          <a:xfrm>
            <a:off x="1073791" y="507533"/>
            <a:ext cx="10125511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9. REINSERCIÓN PLENA A TRAVÉS DE LA </a:t>
            </a:r>
          </a:p>
          <a:p>
            <a:pPr algn="just"/>
            <a:r>
              <a:rPr lang="es-E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   JUSTICIA RESTAURATIVA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Justicia Restaurativa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La Justicia Restaurativa nos lleva a asumir nuestros actos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Justicia Restaurativa y verdad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Justicia Restaurativa y diálogo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Justicia Restaurativa y reconciliación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Justicia Restaurativa supera la venganza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Justicia Restaurativa, camino de paz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Justicia Restaurativa no debe de renunciar a la justicia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Justicia Restaurativa es una decisión personal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9106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A2212B3-4175-4364-ADDC-590CBFF4AA42}"/>
              </a:ext>
            </a:extLst>
          </p:cNvPr>
          <p:cNvSpPr txBox="1"/>
          <p:nvPr/>
        </p:nvSpPr>
        <p:spPr>
          <a:xfrm>
            <a:off x="612397" y="587229"/>
            <a:ext cx="1077985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10. CRÍTICAS A LA JUSTICIA RESTAURATIVA QUE </a:t>
            </a:r>
          </a:p>
          <a:p>
            <a:pPr algn="just"/>
            <a:r>
              <a:rPr lang="es-E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      EL PAPA COMBATE EN LA ENCÍCLICA</a:t>
            </a:r>
          </a:p>
          <a:p>
            <a:pPr algn="just"/>
            <a:endParaRPr lang="es-ES" sz="2400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El perdón, signo de debilidad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Parece que es consentir el delito</a:t>
            </a:r>
          </a:p>
          <a:p>
            <a:pPr algn="just"/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Justicia Restaurativa no es olvidar, no es pasar página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chemeClr val="accent4">
                  <a:lumMod val="40000"/>
                  <a:lumOff val="60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Perdón no es impunidad</a:t>
            </a:r>
          </a:p>
        </p:txBody>
      </p:sp>
    </p:spTree>
    <p:extLst>
      <p:ext uri="{BB962C8B-B14F-4D97-AF65-F5344CB8AC3E}">
        <p14:creationId xmlns:p14="http://schemas.microsoft.com/office/powerpoint/2010/main" val="1435291797"/>
      </p:ext>
    </p:extLst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313</TotalTime>
  <Words>936</Words>
  <Application>Microsoft Office PowerPoint</Application>
  <PresentationFormat>Panorámica</PresentationFormat>
  <Paragraphs>172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Century Gothic</vt:lpstr>
      <vt:lpstr>Wingdings 3</vt:lpstr>
      <vt:lpstr>Sector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24</cp:revision>
  <dcterms:created xsi:type="dcterms:W3CDTF">2021-03-04T06:55:09Z</dcterms:created>
  <dcterms:modified xsi:type="dcterms:W3CDTF">2021-03-05T18:38:47Z</dcterms:modified>
</cp:coreProperties>
</file>